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249"/>
    <a:srgbClr val="F1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262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68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354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728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821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371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639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776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65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343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249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2900-7352-4804-98B8-86BD464AED0E}" type="datetimeFigureOut">
              <a:rPr lang="lv-LV" smtClean="0"/>
              <a:t>2017.12.20.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7EB4-0572-4E33-99BD-53D870316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246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97" y="903748"/>
            <a:ext cx="8699155" cy="5212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52" y="1238857"/>
            <a:ext cx="8616463" cy="44585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0515" y="1238858"/>
            <a:ext cx="7561700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Šim vakaram spožākas zvaigznes,</a:t>
            </a:r>
            <a:endParaRPr lang="lv-LV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Šim vakaram skaistākais sniegs, </a:t>
            </a:r>
            <a:endParaRPr lang="lv-LV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Bet spožāk par svecītēm eglē,</a:t>
            </a:r>
            <a:endParaRPr lang="lv-LV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Lai sirdī nāk cerību prieks!</a:t>
            </a:r>
            <a:endParaRPr lang="lv-LV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mbra TL" panose="04020505020B0307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Priecīgus 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mbra TL" panose="04020505020B0307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un mierpilnus Ziemassvētkus </a:t>
            </a:r>
            <a:endParaRPr lang="lv-LV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mbra TL" panose="04020505020B0307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mbra TL" panose="04020505020B0307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    un 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mbra TL" panose="04020505020B0307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veiksmīgu, panākumiem bagātu </a:t>
            </a:r>
            <a:endParaRPr lang="lv-LV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mbra TL" panose="04020505020B0307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mbra TL" panose="04020505020B0307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	Jauno 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mbra TL" panose="04020505020B0307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2018. gadu!</a:t>
            </a:r>
            <a:endParaRPr lang="lv-LV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mbra TL" panose="04020505020B0307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lv-LV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Valkas novada domes vārdā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Vents Armands Krauklis</a:t>
            </a:r>
            <a:endParaRPr lang="lv-LV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3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6862"/>
            <a:ext cx="9144000" cy="5414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06" y="773622"/>
            <a:ext cx="8851556" cy="48520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6338" y="806048"/>
            <a:ext cx="7502770" cy="4966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season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lv-LV" sz="1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Peace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joy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stay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lv-LV" sz="1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Celebrate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forever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season</a:t>
            </a:r>
            <a:endParaRPr lang="lv-LV" sz="1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just </a:t>
            </a:r>
            <a:r>
              <a:rPr lang="lv-LV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today</a:t>
            </a:r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lv-LV" sz="1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Wishing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joys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wonders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lv-LV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festive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season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fill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bright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precious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moments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bring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lots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sweet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pleasant</a:t>
            </a:r>
            <a:r>
              <a:rPr lang="lv-LV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surprises</a:t>
            </a:r>
            <a:r>
              <a:rPr lang="lv-LV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lv-LV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lv-LV" sz="2800" b="1" dirty="0" smtClean="0">
                <a:solidFill>
                  <a:schemeClr val="accent5">
                    <a:lumMod val="50000"/>
                  </a:schemeClr>
                </a:solidFill>
                <a:latin typeface="Umbra TL" panose="04020505020B0307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HAPPY HOLIDAYS!</a:t>
            </a:r>
            <a:endParaRPr lang="lv-LV" sz="2000" b="1" dirty="0">
              <a:solidFill>
                <a:schemeClr val="accent5">
                  <a:lumMod val="50000"/>
                </a:schemeClr>
              </a:solidFill>
              <a:latin typeface="Umbra TL" panose="04020505020B0307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lv-LV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lv-LV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Chairman</a:t>
            </a:r>
            <a:r>
              <a:rPr lang="lv-LV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Valka </a:t>
            </a:r>
            <a:r>
              <a:rPr lang="lv-LV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Municipality</a:t>
            </a: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endParaRPr lang="lv-LV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	         Vents </a:t>
            </a: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Armands Krauklis</a:t>
            </a:r>
            <a:endParaRPr lang="lv-LV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9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1189"/>
            <a:ext cx="10058400" cy="5717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6595" y="377191"/>
            <a:ext cx="7578810" cy="4735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Šim vakaram spožākas zvaigznes,</a:t>
            </a:r>
            <a:endParaRPr lang="lv-LV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Šim vakaram skaistākais sniegs, </a:t>
            </a:r>
            <a:endParaRPr lang="lv-LV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Bet spožāk par svecītēm eglē,</a:t>
            </a:r>
            <a:endParaRPr lang="lv-LV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Lai sirdī nāk cerību prieks!</a:t>
            </a:r>
            <a:endParaRPr lang="lv-LV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Priecīgus un mierpilnus Ziemassvētkus un </a:t>
            </a:r>
            <a:endParaRPr lang="lv-LV" sz="24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veiksmīgu</a:t>
            </a:r>
            <a: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panākumiem bagātu Jauno 2018. gadu!</a:t>
            </a:r>
            <a:endParaRPr lang="lv-LV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Valkas </a:t>
            </a:r>
            <a:r>
              <a:rPr lang="lv-LV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novada dome</a:t>
            </a:r>
            <a:endParaRPr lang="lv-LV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5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79" y="1122363"/>
            <a:ext cx="7636476" cy="4135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6509" y="1398661"/>
            <a:ext cx="6096000" cy="37146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Šim vakaram spožākas zvaigznes,</a:t>
            </a:r>
            <a:endParaRPr lang="lv-LV" sz="1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Šim vakaram skaistākais sniegs, </a:t>
            </a:r>
            <a:endParaRPr lang="lv-LV" sz="1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Bet spožāk par svecītēm eglē,</a:t>
            </a:r>
            <a:endParaRPr lang="lv-LV" sz="1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Lai sirdī nāk cerību prieks!</a:t>
            </a:r>
            <a:endParaRPr lang="lv-LV" sz="1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Priecīgus un mierpilnus Ziemassvētkus un </a:t>
            </a:r>
            <a:endParaRPr lang="lv-LV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veiksmīgu</a:t>
            </a:r>
            <a:r>
              <a:rPr lang="lv-LV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panākumiem bagātu Jauno 2018. gadu!</a:t>
            </a:r>
            <a:endParaRPr lang="lv-LV" sz="1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v-LV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1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lv-LV" sz="1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sz="1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lv-LV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Valkas </a:t>
            </a:r>
            <a:r>
              <a:rPr lang="lv-LV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novada dome</a:t>
            </a:r>
            <a:endParaRPr lang="lv-LV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3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8411"/>
            <a:ext cx="6466704" cy="62030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9859" y="2407556"/>
            <a:ext cx="642551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2000" i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Šim vakaram spožākas zvaigznes,</a:t>
            </a:r>
            <a:endParaRPr lang="lv-LV" sz="1600" i="1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algn="just">
              <a:spcAft>
                <a:spcPts val="0"/>
              </a:spcAft>
            </a:pPr>
            <a:r>
              <a:rPr lang="lv-LV" sz="2000" i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	Šim vakaram skaistākais sniegs, </a:t>
            </a:r>
            <a:endParaRPr lang="lv-LV" sz="1600" i="1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algn="just">
              <a:spcAft>
                <a:spcPts val="0"/>
              </a:spcAft>
            </a:pPr>
            <a:r>
              <a:rPr lang="lv-LV" sz="2000" i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		Bet spožāk par svecītēm eglē,</a:t>
            </a:r>
            <a:endParaRPr lang="lv-LV" sz="1600" i="1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algn="just">
              <a:spcAft>
                <a:spcPts val="0"/>
              </a:spcAft>
            </a:pPr>
            <a:r>
              <a:rPr lang="lv-LV" sz="2000" i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			Lai sirdī nāk cerību prieks</a:t>
            </a:r>
            <a:r>
              <a:rPr lang="lv-LV" sz="2000" i="1" dirty="0" smtClean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!</a:t>
            </a:r>
            <a:endParaRPr lang="lv-LV" sz="1600" i="1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algn="just">
              <a:spcAft>
                <a:spcPts val="0"/>
              </a:spcAft>
            </a:pPr>
            <a:r>
              <a:rPr lang="lv-LV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 </a:t>
            </a:r>
            <a:endParaRPr lang="lv-LV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algn="just">
              <a:spcAft>
                <a:spcPts val="0"/>
              </a:spcAft>
            </a:pPr>
            <a:r>
              <a:rPr lang="lv-LV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	</a:t>
            </a:r>
            <a:r>
              <a:rPr lang="lv-LV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Priecīgus </a:t>
            </a:r>
            <a:r>
              <a:rPr lang="lv-LV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un mierpilnus Ziemassvētkus un </a:t>
            </a:r>
            <a:endParaRPr lang="lv-LV" sz="24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algn="just">
              <a:spcAft>
                <a:spcPts val="0"/>
              </a:spcAft>
            </a:pPr>
            <a:r>
              <a:rPr lang="lv-LV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	</a:t>
            </a:r>
            <a:r>
              <a:rPr lang="lv-LV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	veiksmīgu</a:t>
            </a:r>
            <a:r>
              <a:rPr lang="lv-LV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, panākumiem bagātu Jauno 2018. gadu</a:t>
            </a:r>
            <a:r>
              <a:rPr lang="lv-LV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!</a:t>
            </a:r>
          </a:p>
          <a:p>
            <a:pPr algn="just">
              <a:spcAft>
                <a:spcPts val="0"/>
              </a:spcAft>
            </a:pPr>
            <a:endParaRPr lang="lv-LV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algn="just">
              <a:spcAft>
                <a:spcPts val="0"/>
              </a:spcAft>
            </a:pPr>
            <a:r>
              <a:rPr lang="lv-LV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					Valkas </a:t>
            </a:r>
            <a:r>
              <a:rPr lang="lv-LV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novada </a:t>
            </a:r>
            <a:r>
              <a:rPr lang="lv-LV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dome</a:t>
            </a:r>
            <a:r>
              <a:rPr lang="lv-LV" sz="2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	</a:t>
            </a:r>
            <a:endParaRPr lang="lv-LV" sz="1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308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42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Monotype Corsiva</vt:lpstr>
      <vt:lpstr>Times New Roman</vt:lpstr>
      <vt:lpstr>Umbra TL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10</cp:revision>
  <dcterms:created xsi:type="dcterms:W3CDTF">2017-12-13T13:06:02Z</dcterms:created>
  <dcterms:modified xsi:type="dcterms:W3CDTF">2017-12-20T07:52:31Z</dcterms:modified>
</cp:coreProperties>
</file>